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40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59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5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88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69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52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3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20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34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77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60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5D0D-0477-4277-B1A6-3056334394E9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3222-9472-43A3-85EE-95D5253CF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70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6290591D-2C7D-4E5A-9231-F7CFF9ECB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r>
              <a:rPr lang="en-US" altLang="ja-JP" sz="20000" dirty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fil</a:t>
            </a:r>
            <a:r>
              <a:rPr lang="ja-JP" altLang="en-US" sz="20000" dirty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US" altLang="ja-JP" sz="15000" dirty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J</a:t>
            </a:r>
            <a:r>
              <a:rPr lang="en-US" altLang="ja-JP" sz="900" dirty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US" altLang="ja-JP" sz="15000" dirty="0">
                <a:solidFill>
                  <a:schemeClr val="accent4">
                    <a:lumMod val="75000"/>
                  </a:schemeClr>
                </a:solidFill>
                <a:latin typeface="Brush Script MT" panose="03060802040406070304" pitchFamily="66" charset="0"/>
              </a:rPr>
              <a:t> S</a:t>
            </a:r>
            <a:endParaRPr kumimoji="1" lang="ja-JP" altLang="en-US" sz="15000" dirty="0">
              <a:solidFill>
                <a:schemeClr val="accent4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6D2EDD-405E-42CF-8488-EAE3C3B5A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2800"/>
            <a:ext cx="9144000" cy="893762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solidFill>
                  <a:schemeClr val="accent4">
                    <a:lumMod val="75000"/>
                  </a:schemeClr>
                </a:solidFill>
                <a:latin typeface="Abadi Extra Light" panose="020B0604020202020204" pitchFamily="34" charset="0"/>
              </a:rPr>
              <a:t>fil</a:t>
            </a:r>
            <a:r>
              <a:rPr lang="en-US" altLang="ja-JP" sz="4400" dirty="0">
                <a:solidFill>
                  <a:schemeClr val="accent4">
                    <a:lumMod val="75000"/>
                  </a:schemeClr>
                </a:solidFill>
                <a:latin typeface="Abadi Extra Light" panose="020B0604020202020204" pitchFamily="34" charset="0"/>
              </a:rPr>
              <a:t> Japan Style, Ltd. </a:t>
            </a:r>
          </a:p>
        </p:txBody>
      </p:sp>
    </p:spTree>
    <p:extLst>
      <p:ext uri="{BB962C8B-B14F-4D97-AF65-F5344CB8AC3E}">
        <p14:creationId xmlns:p14="http://schemas.microsoft.com/office/powerpoint/2010/main" val="423697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Abadi Extra Light</vt:lpstr>
      <vt:lpstr>Arial</vt:lpstr>
      <vt:lpstr>Brush Script MT</vt:lpstr>
      <vt:lpstr>Calibri</vt:lpstr>
      <vt:lpstr>Calibri Light</vt:lpstr>
      <vt:lpstr>Office Theme</vt:lpstr>
      <vt:lpstr>fil J  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 J S</dc:title>
  <dc:creator>田中　幸一</dc:creator>
  <cp:lastModifiedBy>田中　幸一</cp:lastModifiedBy>
  <cp:revision>18</cp:revision>
  <dcterms:created xsi:type="dcterms:W3CDTF">2020-12-16T04:56:57Z</dcterms:created>
  <dcterms:modified xsi:type="dcterms:W3CDTF">2021-03-05T07:12:20Z</dcterms:modified>
</cp:coreProperties>
</file>